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4"/>
  </p:sldMasterIdLst>
  <p:notesMasterIdLst>
    <p:notesMasterId r:id="rId9"/>
  </p:notesMasterIdLst>
  <p:handoutMasterIdLst>
    <p:handoutMasterId r:id="rId10"/>
  </p:handoutMasterIdLst>
  <p:sldIdLst>
    <p:sldId id="1520" r:id="rId5"/>
    <p:sldId id="1536" r:id="rId6"/>
    <p:sldId id="1539" r:id="rId7"/>
    <p:sldId id="151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2471F2E-E011-F521-299E-65FC243E7E5E}" name="David Salaguinto" initials="DS" userId="S::davidsa@microsoft.com::9399e6ad-b974-43d0-b593-8c2804f84e0d" providerId="AD"/>
  <p188:author id="{DC3CAF61-3D39-8A1C-6AB6-F5CBCFCBEA47}" name="Vanessa Buzgheia (ALLEGIS GROUP HOLDINGS INC)" initials="" userId="S::v-vabuzgheia@microsoft.com::f3934b54-4599-40d0-96a8-d6208686f730" providerId="AD"/>
  <p188:author id="{9941987A-41B7-49AC-EE6E-03F2D0BD95BA}" name="Daria Naidenov" initials="DN" userId="S::danaidenov@microsoft.com::ab38ab5f-bdf0-4774-ae5a-d2782abb202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16"/>
  </p:normalViewPr>
  <p:slideViewPr>
    <p:cSldViewPr snapToGrid="0">
      <p:cViewPr varScale="1">
        <p:scale>
          <a:sx n="83" d="100"/>
          <a:sy n="83" d="100"/>
        </p:scale>
        <p:origin x="390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 Swiderski" userId="4f99806bbaf800af" providerId="LiveId" clId="{7C9A208E-118A-49CC-B846-87F7ABBED52C}"/>
    <pc:docChg chg="undo custSel addSld delSld modSld">
      <pc:chgData name="Jen Swiderski" userId="4f99806bbaf800af" providerId="LiveId" clId="{7C9A208E-118A-49CC-B846-87F7ABBED52C}" dt="2026-10-15T15:05:00.576" v="687" actId="255"/>
      <pc:docMkLst>
        <pc:docMk/>
      </pc:docMkLst>
      <pc:sldChg chg="addSp delSp modSp mod">
        <pc:chgData name="Jen Swiderski" userId="4f99806bbaf800af" providerId="LiveId" clId="{7C9A208E-118A-49CC-B846-87F7ABBED52C}" dt="2026-10-15T15:05:00.576" v="687" actId="255"/>
        <pc:sldMkLst>
          <pc:docMk/>
          <pc:sldMk cId="3342914869" sldId="1520"/>
        </pc:sldMkLst>
        <pc:spChg chg="mod">
          <ac:chgData name="Jen Swiderski" userId="4f99806bbaf800af" providerId="LiveId" clId="{7C9A208E-118A-49CC-B846-87F7ABBED52C}" dt="2026-10-15T15:05:00.576" v="687" actId="255"/>
          <ac:spMkLst>
            <pc:docMk/>
            <pc:sldMk cId="3342914869" sldId="1520"/>
            <ac:spMk id="10" creationId="{EFBEB139-49D2-8D04-86D2-09C06D00D17B}"/>
          </ac:spMkLst>
        </pc:spChg>
      </pc:sldChg>
      <pc:sldChg chg="del">
        <pc:chgData name="Jen Swiderski" userId="4f99806bbaf800af" providerId="LiveId" clId="{7C9A208E-118A-49CC-B846-87F7ABBED52C}" dt="2026-10-15T15:04:34.248" v="666" actId="47"/>
        <pc:sldMkLst>
          <pc:docMk/>
          <pc:sldMk cId="2751387150" sldId="1525"/>
        </pc:sldMkLst>
      </pc:sldChg>
      <pc:sldChg chg="del">
        <pc:chgData name="Jen Swiderski" userId="4f99806bbaf800af" providerId="LiveId" clId="{7C9A208E-118A-49CC-B846-87F7ABBED52C}" dt="2026-10-15T15:04:26.321" v="665" actId="47"/>
        <pc:sldMkLst>
          <pc:docMk/>
          <pc:sldMk cId="3516832344" sldId="1526"/>
        </pc:sldMkLst>
      </pc:sldChg>
      <pc:sldChg chg="del">
        <pc:chgData name="Jen Swiderski" userId="4f99806bbaf800af" providerId="LiveId" clId="{7C9A208E-118A-49CC-B846-87F7ABBED52C}" dt="2026-10-15T15:04:37.626" v="667" actId="47"/>
        <pc:sldMkLst>
          <pc:docMk/>
          <pc:sldMk cId="2576263478" sldId="1529"/>
        </pc:sldMkLst>
      </pc:sldChg>
      <pc:sldChg chg="del">
        <pc:chgData name="Jen Swiderski" userId="4f99806bbaf800af" providerId="LiveId" clId="{7C9A208E-118A-49CC-B846-87F7ABBED52C}" dt="2026-10-15T15:04:11.934" v="664" actId="47"/>
        <pc:sldMkLst>
          <pc:docMk/>
          <pc:sldMk cId="3793073694" sldId="153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816" y="4421221"/>
            <a:ext cx="10478450" cy="914400"/>
          </a:xfrm>
        </p:spPr>
        <p:txBody>
          <a:bodyPr anchor="t" anchorCtr="0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816" y="5335373"/>
            <a:ext cx="10478450" cy="73152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8CC9A669-A9A2-C81A-7659-2BE084D43C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6B6C58C-A09F-CD8C-3AD4-3613FA8617A9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27057" y="4519930"/>
            <a:ext cx="36576" cy="52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079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975" y="831439"/>
            <a:ext cx="10440990" cy="1132258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975" y="2103120"/>
            <a:ext cx="10440989" cy="3577294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9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8896" y="1129554"/>
            <a:ext cx="4361688" cy="347523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8897" y="4731335"/>
            <a:ext cx="4206240" cy="1184585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58495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7C4ECD9-5950-288D-F0E8-15AB93A0C11C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7532546" y="676656"/>
            <a:ext cx="36576" cy="52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97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073" y="2920382"/>
            <a:ext cx="6675120" cy="2468880"/>
          </a:xfrm>
        </p:spPr>
        <p:txBody>
          <a:bodyPr anchor="t" anchorCtr="0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073" y="5413788"/>
            <a:ext cx="6675120" cy="64008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85760" y="0"/>
            <a:ext cx="4206240" cy="6858000"/>
          </a:xfrm>
          <a:blipFill dpi="0" rotWithShape="1">
            <a:blip r:embed="rId2">
              <a:alphaModFix amt="60000"/>
            </a:blip>
            <a:srcRect/>
            <a:stretch>
              <a:fillRect l="-56812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BEFB6B4-A1CA-B788-D366-460FCF81670F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5164" y="1893372"/>
            <a:ext cx="36576" cy="52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348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816" y="832850"/>
            <a:ext cx="7478991" cy="3635797"/>
          </a:xfrm>
        </p:spPr>
        <p:txBody>
          <a:bodyPr anchor="t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816" y="4526561"/>
            <a:ext cx="6655522" cy="1545336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5969981-6F14-05AD-84BE-60811ABC8EEF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24895" y="911860"/>
            <a:ext cx="36576" cy="52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35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816" y="1097280"/>
            <a:ext cx="7876287" cy="359262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816" y="5057409"/>
            <a:ext cx="7375466" cy="1014984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5D914E6-8049-9561-C97E-2ED8FCDB89E6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154030" y="676656"/>
            <a:ext cx="36576" cy="52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7243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00" y="1318302"/>
            <a:ext cx="8229600" cy="2621154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4039647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AB9D02-BDB0-5420-CBA2-3044DDB6D79D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077712" y="679622"/>
            <a:ext cx="36576" cy="52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496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0B7FFBE8-95FC-A978-8212-6B5D8F34CC6D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7047762" y="676656"/>
            <a:ext cx="36576" cy="521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78461" y="1561943"/>
            <a:ext cx="4681728" cy="4569825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8DA51E07-C561-85B3-141B-4157C0521F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5994" cy="6858000"/>
          </a:xfrm>
          <a:blipFill dpi="0" rotWithShape="1">
            <a:blip r:embed="rId3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7022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1C35429-0BEB-CBD1-23C7-BE3E81942C9C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177710" y="676656"/>
            <a:ext cx="36576" cy="521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815" y="1196492"/>
            <a:ext cx="10107029" cy="4935272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336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815" y="1196492"/>
            <a:ext cx="4800600" cy="4935272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F85F708B-992C-821E-50D2-07A27EDFA1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6" y="0"/>
            <a:ext cx="609599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1C35429-0BEB-CBD1-23C7-BE3E81942C9C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77710" y="676656"/>
            <a:ext cx="36576" cy="52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485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9F53EAF-F066-AFDA-2C25-8F96143C7AFD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24895" y="911860"/>
            <a:ext cx="36576" cy="521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810063"/>
            <a:ext cx="8467558" cy="1554480"/>
          </a:xfrm>
        </p:spPr>
        <p:txBody>
          <a:bodyPr anchor="t" anchorCtr="0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3816" y="2380995"/>
            <a:ext cx="8869680" cy="3291840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2000"/>
            </a:lvl1pPr>
            <a:lvl2pPr marL="228600" indent="0">
              <a:buFont typeface="+mj-lt"/>
              <a:buNone/>
              <a:defRPr sz="1800"/>
            </a:lvl2pPr>
            <a:lvl3pPr marL="457200" indent="0">
              <a:buFont typeface="+mj-lt"/>
              <a:buNone/>
              <a:defRPr sz="1600"/>
            </a:lvl3pPr>
            <a:lvl4pPr marL="685800" indent="0">
              <a:buFont typeface="+mj-lt"/>
              <a:buNone/>
              <a:defRPr sz="1400"/>
            </a:lvl4pPr>
            <a:lvl5pPr marL="914400" indent="0">
              <a:buFont typeface="+mj-lt"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8524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1302209"/>
            <a:ext cx="5577962" cy="480713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11808" y="1884121"/>
            <a:ext cx="3596952" cy="4151675"/>
          </a:xfrm>
        </p:spPr>
        <p:txBody>
          <a:bodyPr anchor="b" anchorCtr="0">
            <a:normAutofit/>
          </a:bodyPr>
          <a:lstStyle>
            <a:lvl1pPr marL="0" indent="0">
              <a:spcAft>
                <a:spcPts val="1000"/>
              </a:spcAft>
              <a:buFontTx/>
              <a:buNone/>
              <a:defRPr sz="1800"/>
            </a:lvl1pPr>
            <a:lvl2pPr marL="228600" indent="0">
              <a:spcAft>
                <a:spcPts val="1000"/>
              </a:spcAft>
              <a:buFontTx/>
              <a:buNone/>
              <a:defRPr sz="1600"/>
            </a:lvl2pPr>
            <a:lvl3pPr marL="457200" indent="0">
              <a:spcAft>
                <a:spcPts val="1000"/>
              </a:spcAft>
              <a:buFontTx/>
              <a:buNone/>
              <a:defRPr sz="1400"/>
            </a:lvl3pPr>
            <a:lvl4pPr marL="685800" indent="0">
              <a:spcAft>
                <a:spcPts val="1000"/>
              </a:spcAft>
              <a:buFontTx/>
              <a:buNone/>
              <a:defRPr sz="1800"/>
            </a:lvl4pPr>
            <a:lvl5pPr marL="914400" indent="0">
              <a:spcAft>
                <a:spcPts val="1000"/>
              </a:spcAft>
              <a:buFontTx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DB380E6-DA46-CD20-B419-2C58AADE9DDC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7752392" y="675798"/>
            <a:ext cx="36576" cy="52120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2848" y="803514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2150" y="799483"/>
            <a:ext cx="4429566" cy="365125"/>
          </a:xfrm>
        </p:spPr>
        <p:txBody>
          <a:bodyPr/>
          <a:lstStyle>
            <a:lvl1pPr algn="ctr">
              <a:defRPr/>
            </a:lvl1pPr>
          </a:lstStyle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669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1302209"/>
            <a:ext cx="3234184" cy="4202629"/>
          </a:xfrm>
        </p:spPr>
        <p:txBody>
          <a:bodyPr anchor="ctr" anchorCtr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97524" y="1353163"/>
            <a:ext cx="3596952" cy="4151675"/>
          </a:xfrm>
        </p:spPr>
        <p:txBody>
          <a:bodyPr anchor="ctr" anchorCtr="0">
            <a:normAutofit/>
          </a:bodyPr>
          <a:lstStyle>
            <a:lvl1pPr marL="0" indent="0">
              <a:spcAft>
                <a:spcPts val="1000"/>
              </a:spcAft>
              <a:buFontTx/>
              <a:buNone/>
              <a:defRPr sz="1800"/>
            </a:lvl1pPr>
            <a:lvl2pPr marL="228600" indent="0">
              <a:spcAft>
                <a:spcPts val="1000"/>
              </a:spcAft>
              <a:buFontTx/>
              <a:buNone/>
              <a:defRPr sz="1600"/>
            </a:lvl2pPr>
            <a:lvl3pPr marL="457200" indent="0">
              <a:spcAft>
                <a:spcPts val="1000"/>
              </a:spcAft>
              <a:buFontTx/>
              <a:buNone/>
              <a:defRPr sz="1400"/>
            </a:lvl3pPr>
            <a:lvl4pPr marL="685800" indent="0">
              <a:spcAft>
                <a:spcPts val="1000"/>
              </a:spcAft>
              <a:buFontTx/>
              <a:buNone/>
              <a:defRPr sz="1800"/>
            </a:lvl4pPr>
            <a:lvl5pPr marL="914400" indent="0">
              <a:spcAft>
                <a:spcPts val="1000"/>
              </a:spcAft>
              <a:buFontTx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DB380E6-DA46-CD20-B419-2C58AADE9DDC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179576" y="675798"/>
            <a:ext cx="36576" cy="52120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6224" y="813816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386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74732B46-F1F0-7522-FC25-AABA628DA30B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7104188" y="676656"/>
            <a:ext cx="36576" cy="521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4552002"/>
            <a:ext cx="4663440" cy="1554480"/>
          </a:xfrm>
        </p:spPr>
        <p:txBody>
          <a:bodyPr anchor="b" anchorCtr="0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622FFB4D-B5E7-3882-7509-50FC147AD0C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3544" y="941832"/>
            <a:ext cx="4179742" cy="2992856"/>
          </a:xfrm>
          <a:blipFill dpi="0" rotWithShape="1">
            <a:blip r:embed="rId3">
              <a:alphaModFix amt="60000"/>
            </a:blip>
            <a:srcRect/>
            <a:stretch>
              <a:fillRect l="-3918" t="-835" b="-338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6224" y="816682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65388" y="2718978"/>
            <a:ext cx="4663440" cy="3337560"/>
          </a:xfrm>
        </p:spPr>
        <p:txBody>
          <a:bodyPr anchor="b" anchorCtr="0">
            <a:normAutofit/>
          </a:bodyPr>
          <a:lstStyle>
            <a:lvl1pPr marL="0" indent="0">
              <a:buFont typeface="+mj-lt"/>
              <a:buNone/>
              <a:defRPr sz="1800"/>
            </a:lvl1pPr>
            <a:lvl2pPr marL="228600" indent="0">
              <a:buFont typeface="+mj-lt"/>
              <a:buNone/>
              <a:defRPr sz="1600"/>
            </a:lvl2pPr>
            <a:lvl3pPr marL="457200" indent="0">
              <a:buFont typeface="+mj-lt"/>
              <a:buNone/>
              <a:defRPr sz="1400"/>
            </a:lvl3pPr>
            <a:lvl4pPr marL="685800" indent="0">
              <a:buFont typeface="+mj-lt"/>
              <a:buNone/>
              <a:defRPr sz="1800"/>
            </a:lvl4pPr>
            <a:lvl5pPr>
              <a:buFont typeface="+mj-lt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87598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B1C55ED2-79AB-08DC-6DCF-C07F6CBD227C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2189" y="1217512"/>
            <a:ext cx="36576" cy="521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404" y="2385975"/>
            <a:ext cx="4325112" cy="2454796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386584"/>
            <a:ext cx="4325112" cy="245973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398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6383B9E-F152-84FC-BD1D-4F84C5670DA1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157799" y="5660464"/>
            <a:ext cx="36576" cy="521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5" y="2819320"/>
            <a:ext cx="4372547" cy="283464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8B0E68BA-9AEE-909E-56B9-A14C4D9AD35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12191999" cy="2171156"/>
          </a:xfrm>
          <a:blipFill dpi="0" rotWithShape="1">
            <a:blip r:embed="rId3">
              <a:alphaModFix amt="60000"/>
            </a:blip>
            <a:srcRect/>
            <a:stretch>
              <a:fillRect l="1" t="1" r="-5" b="-376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2815002"/>
            <a:ext cx="5162550" cy="283464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69680" y="5717127"/>
            <a:ext cx="1845772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4534" y="5714645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37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848082"/>
            <a:ext cx="4145582" cy="4638825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97419" y="848517"/>
            <a:ext cx="5681662" cy="4818062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69680" y="5717127"/>
            <a:ext cx="1845772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4664" y="5714645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7595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850392"/>
            <a:ext cx="4142232" cy="4940661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69680" y="457200"/>
            <a:ext cx="1845772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7607" y="457200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2913" y="866305"/>
            <a:ext cx="6159500" cy="539082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188239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901" y="842957"/>
            <a:ext cx="3494314" cy="4768174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69680" y="457200"/>
            <a:ext cx="1847088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6224" y="457200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865504"/>
            <a:ext cx="6766560" cy="5093862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1800"/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111924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6209" y="868680"/>
            <a:ext cx="6093225" cy="1143000"/>
          </a:xfrm>
        </p:spPr>
        <p:txBody>
          <a:bodyPr anchor="t" anchorCtr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437529" cy="6858000"/>
          </a:xfrm>
          <a:blipFill dpi="0" rotWithShape="1">
            <a:blip r:embed="rId2">
              <a:alphaModFix amt="60000"/>
            </a:blip>
            <a:srcRect/>
            <a:stretch>
              <a:fillRect r="-8031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869680" y="457200"/>
            <a:ext cx="1845772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939833" y="457200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16209" y="2017058"/>
            <a:ext cx="6071616" cy="448970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237749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190" y="822960"/>
            <a:ext cx="613562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17903" y="4572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490472" y="457200"/>
            <a:ext cx="184708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7316" y="2057402"/>
            <a:ext cx="6135624" cy="448970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0544" y="0"/>
            <a:ext cx="4791456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0814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8854" y="829325"/>
            <a:ext cx="6858000" cy="932688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3429000" cy="6858000"/>
          </a:xfrm>
          <a:blipFill dpi="0" rotWithShape="1">
            <a:blip r:embed="rId2">
              <a:alphaModFix amt="60000"/>
            </a:blip>
            <a:srcRect/>
            <a:stretch>
              <a:fillRect r="-17333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869680" y="457200"/>
            <a:ext cx="1845772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935476" y="457200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8854" y="1878456"/>
            <a:ext cx="6858000" cy="49834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936376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046" y="4257446"/>
            <a:ext cx="4297661" cy="1852154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F2A913F-34E8-6AA3-93B1-82EC26840158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348844" y="5660464"/>
            <a:ext cx="36576" cy="521208"/>
          </a:xfrm>
          <a:prstGeom prst="rect">
            <a:avLst/>
          </a:prstGeom>
        </p:spPr>
      </p:pic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A9DF44A2-0708-C962-D4F6-461FBBBE26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5034" y="849445"/>
            <a:ext cx="4173673" cy="2913664"/>
          </a:xfrm>
          <a:blipFill dpi="0" rotWithShape="1">
            <a:blip r:embed="rId3">
              <a:alphaModFix amt="60000"/>
            </a:blip>
            <a:srcRect/>
            <a:stretch>
              <a:fillRect b="159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12179" y="849444"/>
            <a:ext cx="5295472" cy="483489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869680" y="5719845"/>
            <a:ext cx="1847088" cy="38975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928411" y="5746499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544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9038" y="832804"/>
            <a:ext cx="4361688" cy="1527048"/>
          </a:xfrm>
        </p:spPr>
        <p:txBody>
          <a:bodyPr anchor="t" anchorCtr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 l="-1" r="-8457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69680" y="457200"/>
            <a:ext cx="1845772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6224" y="457200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08975" y="2467805"/>
            <a:ext cx="4362450" cy="409575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875427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3023" y="2132530"/>
            <a:ext cx="4961795" cy="1527048"/>
          </a:xfrm>
        </p:spPr>
        <p:txBody>
          <a:bodyPr anchor="t" anchorCtr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AA2C06F4-46D4-E31A-FE24-FA262F3070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909016"/>
            <a:ext cx="5685399" cy="5039969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8D34A61-0B4C-7668-21C4-92101CEE4BE3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41267" y="1217512"/>
            <a:ext cx="36576" cy="521208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3023" y="3788229"/>
            <a:ext cx="4961795" cy="191922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6428" y="5720288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3273" y="5720287"/>
            <a:ext cx="2805405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7803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8094" y="825703"/>
            <a:ext cx="4522936" cy="932688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5672379" cy="6858000"/>
          </a:xfrm>
          <a:blipFill dpi="0" rotWithShape="1">
            <a:blip r:embed="rId2">
              <a:alphaModFix amt="60000"/>
            </a:blip>
            <a:srcRect/>
            <a:stretch>
              <a:fillRect r="-14454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69680" y="457200"/>
            <a:ext cx="1845772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6224" y="457200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48429" y="1789540"/>
            <a:ext cx="4512601" cy="49834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985879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873104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2585" y="457200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72618" y="457200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3816" y="1933808"/>
            <a:ext cx="4572000" cy="49834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3CD55653-C8C9-068F-CF5A-7E1436D7EF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9621" y="0"/>
            <a:ext cx="5672379" cy="6858000"/>
          </a:xfrm>
          <a:blipFill dpi="0" rotWithShape="1">
            <a:blip r:embed="rId2">
              <a:alphaModFix amt="60000"/>
            </a:blip>
            <a:srcRect/>
            <a:stretch>
              <a:fillRect r="-14454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7263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6298" y="831603"/>
            <a:ext cx="3401568" cy="1527048"/>
          </a:xfrm>
        </p:spPr>
        <p:txBody>
          <a:bodyPr anchor="t" anchorCtr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038109" cy="6858000"/>
          </a:xfrm>
          <a:blipFill dpi="0" rotWithShape="1">
            <a:blip r:embed="rId2">
              <a:alphaModFix amt="60000"/>
            </a:blip>
            <a:srcRect/>
            <a:stretch>
              <a:fillRect r="-7758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869680" y="457200"/>
            <a:ext cx="1847088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936224" y="457200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866425" y="2379232"/>
            <a:ext cx="3401568" cy="409575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098578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822960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269" y="457200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0472" y="457200"/>
            <a:ext cx="1847088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3816" y="2377440"/>
            <a:ext cx="3401568" cy="40957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1780" y="0"/>
            <a:ext cx="743021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935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7417" y="822516"/>
            <a:ext cx="3273552" cy="1942773"/>
          </a:xfrm>
        </p:spPr>
        <p:txBody>
          <a:bodyPr anchor="t" anchorCtr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220197" cy="6858000"/>
          </a:xfrm>
          <a:blipFill dpi="0" rotWithShape="1">
            <a:blip r:embed="rId2">
              <a:alphaModFix amt="60000"/>
            </a:blip>
            <a:srcRect/>
            <a:stretch>
              <a:fillRect l="1" r="-7773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98411" y="2778536"/>
            <a:ext cx="3273552" cy="29260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87743" y="5714645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47220" y="5715000"/>
            <a:ext cx="2335165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2923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413" y="4299577"/>
            <a:ext cx="3739896" cy="139033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3692106"/>
          </a:xfrm>
          <a:blipFill dpi="0" rotWithShape="1">
            <a:blip r:embed="rId2">
              <a:alphaModFix amt="60000"/>
            </a:blip>
            <a:srcRect/>
            <a:stretch>
              <a:fillRect t="-1" b="-25541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9240" y="4299576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28600" indent="0">
              <a:buFont typeface="Arial" panose="020B0604020202020204" pitchFamily="34" charset="0"/>
              <a:buNone/>
              <a:defRPr sz="16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200"/>
            </a:lvl4pPr>
            <a:lvl5pPr marL="914400" indent="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269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3791259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3141683"/>
          </a:xfrm>
          <a:blipFill dpi="0" rotWithShape="1">
            <a:blip r:embed="rId2">
              <a:alphaModFix amt="60000"/>
            </a:blip>
            <a:srcRect/>
            <a:stretch>
              <a:fillRect t="2" b="-20264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3791259"/>
            <a:ext cx="7772400" cy="224028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28600" indent="0">
              <a:buFont typeface="Arial" panose="020B0604020202020204" pitchFamily="34" charset="0"/>
              <a:buNone/>
              <a:defRPr sz="16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200"/>
            </a:lvl4pPr>
            <a:lvl5pPr marL="914400" indent="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0003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223" y="833527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69680" y="457200"/>
            <a:ext cx="1847088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6224" y="457200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833527"/>
            <a:ext cx="7772400" cy="224028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28600" indent="0">
              <a:buFont typeface="Arial" panose="020B0604020202020204" pitchFamily="34" charset="0"/>
              <a:buNone/>
              <a:defRPr sz="16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200"/>
            </a:lvl4pPr>
            <a:lvl5pPr marL="914400" indent="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307973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3993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635034"/>
            <a:ext cx="10972802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9210" y="1828800"/>
            <a:ext cx="5701655" cy="40882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27395" y="1828800"/>
            <a:ext cx="4251960" cy="442887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2104" y="5943600"/>
            <a:ext cx="429207" cy="365125"/>
          </a:xfrm>
        </p:spPr>
        <p:txBody>
          <a:bodyPr/>
          <a:lstStyle>
            <a:lvl1pPr algn="l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0472" y="5943600"/>
            <a:ext cx="1845772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0479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814645"/>
            <a:ext cx="4672584" cy="145389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4874" y="2971800"/>
            <a:ext cx="4219217" cy="2968589"/>
          </a:xfrm>
          <a:blipFill dpi="0" rotWithShape="1">
            <a:blip r:embed="rId2">
              <a:alphaModFix amt="60000"/>
            </a:blip>
            <a:srcRect/>
            <a:stretch>
              <a:fillRect l="148" t="-11888" r="-148" b="-11048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2104" y="5943600"/>
            <a:ext cx="429207" cy="365125"/>
          </a:xfrm>
        </p:spPr>
        <p:txBody>
          <a:bodyPr/>
          <a:lstStyle>
            <a:lvl1pPr algn="l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0472" y="5943600"/>
            <a:ext cx="1845772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94950" y="838031"/>
            <a:ext cx="5585925" cy="57832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7042614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828825"/>
            <a:ext cx="3657603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3473" y="2662694"/>
            <a:ext cx="2826675" cy="3273309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484806-6EE6-E9E7-C756-577E511C94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30476" y="59436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5E95BE-BAAA-0962-1F37-8E80B5075B4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90553" y="5943600"/>
            <a:ext cx="184577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08493" y="840587"/>
            <a:ext cx="6561138" cy="60350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578048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4688" y="4318002"/>
            <a:ext cx="3741303" cy="1727191"/>
          </a:xfrm>
        </p:spPr>
        <p:txBody>
          <a:bodyPr anchor="b" anchorCtr="0">
            <a:normAutofit/>
          </a:bodyPr>
          <a:lstStyle>
            <a:lvl1pPr>
              <a:lnSpc>
                <a:spcPct val="110000"/>
              </a:lnSpc>
              <a:defRPr sz="2000" b="0" i="0" cap="none" spc="0" baseline="0">
                <a:solidFill>
                  <a:schemeClr val="tx1"/>
                </a:solidFill>
                <a:latin typeface="+mn-lt"/>
                <a:cs typeface="Poppins Light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77240" y="603503"/>
            <a:ext cx="10535513" cy="4334256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7500" b="1">
                <a:solidFill>
                  <a:schemeClr val="tx1"/>
                </a:solidFill>
                <a:latin typeface="+mj-lt"/>
                <a:cs typeface="Poppins" pitchFamily="2" charset="77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12892AD-A824-80C0-23D0-A50E8E6086C1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177710" y="676656"/>
            <a:ext cx="36576" cy="52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2215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0ABD31F-6790-1046-FAA9-F005395197D6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177710" y="676656"/>
            <a:ext cx="36576" cy="521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074" y="4520514"/>
            <a:ext cx="7525512" cy="1545336"/>
          </a:xfrm>
        </p:spPr>
        <p:txBody>
          <a:bodyPr anchor="b" anchorCtr="0">
            <a:normAutofit/>
          </a:bodyPr>
          <a:lstStyle>
            <a:lvl1pPr algn="r">
              <a:lnSpc>
                <a:spcPct val="110000"/>
              </a:lnSpc>
              <a:defRPr sz="2000" b="0" i="0" cap="none" spc="0" baseline="0">
                <a:solidFill>
                  <a:schemeClr val="tx1"/>
                </a:solidFill>
                <a:latin typeface="+mn-lt"/>
                <a:cs typeface="Poppins Light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77240" y="912730"/>
            <a:ext cx="10543032" cy="4206240"/>
          </a:xfrm>
        </p:spPr>
        <p:txBody>
          <a:bodyPr anchor="b">
            <a:normAutofit/>
          </a:bodyPr>
          <a:lstStyle>
            <a:lvl1pPr marL="0" indent="0" algn="l">
              <a:lnSpc>
                <a:spcPct val="90000"/>
              </a:lnSpc>
              <a:buNone/>
              <a:defRPr sz="17500" b="1">
                <a:solidFill>
                  <a:schemeClr val="tx1"/>
                </a:solidFill>
                <a:latin typeface="+mj-lt"/>
                <a:cs typeface="Poppins" pitchFamily="2" charset="77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93D60A-2641-9137-7CFC-67D96357882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79D38F-DE10-E2BB-5C22-9A8C0781F15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1470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898" y="1318437"/>
            <a:ext cx="4368688" cy="4747413"/>
          </a:xfrm>
        </p:spPr>
        <p:txBody>
          <a:bodyPr anchor="b" anchorCtr="0">
            <a:normAutofit/>
          </a:bodyPr>
          <a:lstStyle>
            <a:lvl1pPr algn="r">
              <a:lnSpc>
                <a:spcPct val="110000"/>
              </a:lnSpc>
              <a:defRPr sz="2000" b="0" i="0" cap="none" spc="0" baseline="0">
                <a:solidFill>
                  <a:schemeClr val="tx1"/>
                </a:solidFill>
                <a:latin typeface="+mn-lt"/>
                <a:cs typeface="Poppins Light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77240" y="1318437"/>
            <a:ext cx="5318760" cy="5335420"/>
          </a:xfrm>
        </p:spPr>
        <p:txBody>
          <a:bodyPr anchor="b">
            <a:normAutofit/>
          </a:bodyPr>
          <a:lstStyle>
            <a:lvl1pPr marL="0" indent="0" algn="l">
              <a:lnSpc>
                <a:spcPct val="90000"/>
              </a:lnSpc>
              <a:buNone/>
              <a:defRPr sz="17500" b="1">
                <a:solidFill>
                  <a:schemeClr val="tx1"/>
                </a:solidFill>
                <a:latin typeface="+mj-lt"/>
                <a:cs typeface="Poppins" pitchFamily="2" charset="77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17F8DEA-3543-B752-B9E3-AC000CAB4672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177710" y="676656"/>
            <a:ext cx="36576" cy="52120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F2F7EA-5D69-7C1B-CCA8-B001A58AE38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8869680" y="722163"/>
            <a:ext cx="1845772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75CC0F-ADA3-ABFA-0894-792752304D3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0936224" y="722163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5525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617F66D-47D7-5FE5-3A3F-34A22FF6A160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077712" y="5660464"/>
            <a:ext cx="36576" cy="521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4809744"/>
            <a:ext cx="7525512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000" b="0" i="0" cap="none" spc="0" baseline="0">
                <a:solidFill>
                  <a:schemeClr val="tx1"/>
                </a:solidFill>
                <a:latin typeface="+mn-lt"/>
                <a:cs typeface="Poppins Light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4484" y="558436"/>
            <a:ext cx="10543032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3200" b="1">
                <a:solidFill>
                  <a:schemeClr val="tx1"/>
                </a:solidFill>
                <a:latin typeface="+mj-lt"/>
                <a:cs typeface="Poppins" pitchFamily="2" charset="77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11840231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B9366FF-A392-C240-F718-4B73E04621E0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077712" y="5660464"/>
            <a:ext cx="36576" cy="521208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62912" y="626364"/>
            <a:ext cx="8266176" cy="5605272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4000" b="1" i="0" cap="all" spc="50" baseline="0">
                <a:latin typeface="+mj-lt"/>
                <a:cs typeface="Poppins" pitchFamily="2" charset="77"/>
              </a:defRPr>
            </a:lvl1pPr>
            <a:lvl2pPr marL="228600" indent="0" algn="ctr">
              <a:lnSpc>
                <a:spcPct val="100000"/>
              </a:lnSpc>
              <a:buNone/>
              <a:defRPr sz="3600" b="1" i="0" cap="all" spc="50" baseline="0">
                <a:latin typeface="+mj-lt"/>
                <a:cs typeface="Poppins" pitchFamily="2" charset="77"/>
              </a:defRPr>
            </a:lvl2pPr>
            <a:lvl3pPr marL="457200" indent="0" algn="ctr">
              <a:lnSpc>
                <a:spcPct val="100000"/>
              </a:lnSpc>
              <a:buNone/>
              <a:defRPr sz="3200" b="1" i="0" cap="all" spc="50" baseline="0">
                <a:latin typeface="+mj-lt"/>
                <a:cs typeface="Poppins" pitchFamily="2" charset="77"/>
              </a:defRPr>
            </a:lvl3pPr>
            <a:lvl4pPr marL="685800" indent="0" algn="ctr">
              <a:lnSpc>
                <a:spcPct val="100000"/>
              </a:lnSpc>
              <a:buNone/>
              <a:defRPr sz="2800" b="1" i="0" cap="all" spc="50" baseline="0">
                <a:latin typeface="+mj-lt"/>
                <a:cs typeface="Poppins" pitchFamily="2" charset="77"/>
              </a:defRPr>
            </a:lvl4pPr>
            <a:lvl5pPr marL="914400" indent="0" algn="ctr">
              <a:lnSpc>
                <a:spcPct val="100000"/>
              </a:lnSpc>
              <a:buNone/>
              <a:defRPr sz="2400" b="1" i="0" cap="all" spc="50" baseline="0">
                <a:latin typeface="+mj-lt"/>
                <a:cs typeface="Poppins" pitchFamily="2" charset="77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25147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9520A179-8E3E-2B95-A97F-C68296952939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8148" y="921438"/>
            <a:ext cx="36576" cy="521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13816" y="1996848"/>
            <a:ext cx="8266176" cy="414223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4000" b="1" i="0" cap="all" spc="50" baseline="0">
                <a:latin typeface="+mj-lt"/>
                <a:cs typeface="Poppins" pitchFamily="2" charset="77"/>
              </a:defRPr>
            </a:lvl1pPr>
            <a:lvl2pPr marL="228600" indent="0">
              <a:lnSpc>
                <a:spcPct val="100000"/>
              </a:lnSpc>
              <a:buNone/>
              <a:defRPr sz="3200" b="1" i="0" cap="all" spc="50" baseline="0">
                <a:latin typeface="+mj-lt"/>
                <a:cs typeface="Poppins" pitchFamily="2" charset="77"/>
              </a:defRPr>
            </a:lvl2pPr>
            <a:lvl3pPr marL="457200" indent="0">
              <a:lnSpc>
                <a:spcPct val="100000"/>
              </a:lnSpc>
              <a:buNone/>
              <a:defRPr sz="2800" b="1" i="0" cap="all" spc="50" baseline="0">
                <a:latin typeface="+mj-lt"/>
                <a:cs typeface="Poppins" pitchFamily="2" charset="77"/>
              </a:defRPr>
            </a:lvl3pPr>
            <a:lvl4pPr marL="685800" indent="0">
              <a:lnSpc>
                <a:spcPct val="100000"/>
              </a:lnSpc>
              <a:buNone/>
              <a:defRPr sz="2400" b="1" i="0" cap="all" spc="50" baseline="0">
                <a:latin typeface="+mj-lt"/>
                <a:cs typeface="Poppins" pitchFamily="2" charset="77"/>
              </a:defRPr>
            </a:lvl4pPr>
            <a:lvl5pPr marL="914400" indent="0">
              <a:lnSpc>
                <a:spcPct val="100000"/>
              </a:lnSpc>
              <a:buNone/>
              <a:defRPr sz="2000" b="1" i="0" cap="all" spc="50" baseline="0">
                <a:latin typeface="+mj-lt"/>
                <a:cs typeface="Poppins" pitchFamily="2" charset="77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49345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4681" y="760672"/>
            <a:ext cx="8266176" cy="5605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4000" b="1" i="0" cap="all" spc="50" baseline="0">
                <a:latin typeface="+mj-lt"/>
                <a:cs typeface="Poppins" pitchFamily="2" charset="77"/>
              </a:defRPr>
            </a:lvl1pPr>
            <a:lvl2pPr marL="228600" indent="0">
              <a:lnSpc>
                <a:spcPct val="100000"/>
              </a:lnSpc>
              <a:buNone/>
              <a:defRPr sz="3200" b="1" i="0" cap="all" spc="50" baseline="0">
                <a:latin typeface="+mj-lt"/>
                <a:cs typeface="Poppins" pitchFamily="2" charset="77"/>
              </a:defRPr>
            </a:lvl2pPr>
            <a:lvl3pPr marL="457200" indent="0">
              <a:lnSpc>
                <a:spcPct val="100000"/>
              </a:lnSpc>
              <a:buNone/>
              <a:defRPr sz="2800" b="1" i="0" cap="all" spc="50" baseline="0">
                <a:latin typeface="+mj-lt"/>
                <a:cs typeface="Poppins" pitchFamily="2" charset="77"/>
              </a:defRPr>
            </a:lvl3pPr>
            <a:lvl4pPr marL="685800" indent="0">
              <a:lnSpc>
                <a:spcPct val="100000"/>
              </a:lnSpc>
              <a:buNone/>
              <a:defRPr sz="2400" b="1" i="0" cap="all" spc="50" baseline="0">
                <a:latin typeface="+mj-lt"/>
                <a:cs typeface="Poppins" pitchFamily="2" charset="77"/>
              </a:defRPr>
            </a:lvl4pPr>
            <a:lvl5pPr marL="914400" indent="0">
              <a:lnSpc>
                <a:spcPct val="100000"/>
              </a:lnSpc>
              <a:buNone/>
              <a:defRPr sz="2000" b="1" i="0" cap="all" spc="50" baseline="0">
                <a:latin typeface="+mj-lt"/>
                <a:cs typeface="Poppins" pitchFamily="2" charset="77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4584083-25C0-4BCD-77BF-0F4B50C89CEC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986884" y="676656"/>
            <a:ext cx="36576" cy="52120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F9D7C9-2DBC-E12A-4A0F-59AD76DB111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8869680" y="5717127"/>
            <a:ext cx="1845772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A58948-847F-22CD-2AA2-CF3475976FF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0936224" y="5714645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1040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2600" y="5601041"/>
            <a:ext cx="8229600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b="0" i="0" cap="none" baseline="0">
                <a:solidFill>
                  <a:schemeClr val="tx1"/>
                </a:solidFill>
                <a:latin typeface="+mn-lt"/>
                <a:cs typeface="Poppins Light" pitchFamily="2" charset="77"/>
              </a:defRPr>
            </a:lvl1pPr>
          </a:lstStyle>
          <a:p>
            <a:r>
              <a:rPr lang="en-US" dirty="0"/>
              <a:t>Quote Author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025C941-1D26-5955-DC05-31D96A1D00E3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983213" y="5660464"/>
            <a:ext cx="36576" cy="521208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2280" y="776028"/>
            <a:ext cx="8229600" cy="4572000"/>
          </a:xfrm>
        </p:spPr>
        <p:txBody>
          <a:bodyPr anchor="t" anchorCtr="0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000" b="1" cap="all" spc="50" baseline="0">
                <a:latin typeface="+mj-lt"/>
                <a:cs typeface="Poppins" pitchFamily="2" charset="77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33795346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7009" y="4802977"/>
            <a:ext cx="9043416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b="0" i="0" cap="none" spc="0" baseline="0">
                <a:solidFill>
                  <a:schemeClr val="tx1"/>
                </a:solidFill>
                <a:latin typeface="+mn-lt"/>
                <a:cs typeface="Poppins Light" pitchFamily="2" charset="77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000" b="1" i="0" cap="all" spc="50" baseline="0">
                <a:latin typeface="+mj-lt"/>
                <a:cs typeface="Poppins" pitchFamily="2" charset="77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537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5444" y="4572000"/>
            <a:ext cx="8805672" cy="46634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b="0" i="0" cap="none" spc="0" baseline="0">
                <a:solidFill>
                  <a:schemeClr val="tx1"/>
                </a:solidFill>
                <a:latin typeface="+mn-lt"/>
                <a:cs typeface="Poppins Light" pitchFamily="2" charset="77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07720" y="944880"/>
            <a:ext cx="8961120" cy="347472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200" b="1" i="0" cap="all" spc="50" baseline="0">
                <a:latin typeface="+mj-lt"/>
                <a:cs typeface="Poppins" pitchFamily="2" charset="77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7286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723" y="829551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476" y="4572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0553" y="457200"/>
            <a:ext cx="184577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9723" y="1980371"/>
            <a:ext cx="5181600" cy="43513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69148" y="1980371"/>
            <a:ext cx="5181600" cy="43513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588687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1615443"/>
            <a:ext cx="3437583" cy="409920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7FBFB58-BD7D-0E9B-7D02-1BE0CDCEA4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972457"/>
          </a:xfrm>
          <a:blipFill dpi="0" rotWithShape="1">
            <a:blip r:embed="rId2">
              <a:alphaModFix amt="60000"/>
            </a:blip>
            <a:srcRect/>
            <a:stretch>
              <a:fillRect l="1" t="1" r="-5" b="-482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1840" y="1615442"/>
            <a:ext cx="6119865" cy="201168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800"/>
            </a:lvl1pPr>
            <a:lvl2pPr marL="228600" indent="0">
              <a:lnSpc>
                <a:spcPct val="90000"/>
              </a:lnSpc>
              <a:buNone/>
              <a:defRPr sz="1600"/>
            </a:lvl2pPr>
            <a:lvl3pPr marL="457200" indent="0">
              <a:lnSpc>
                <a:spcPct val="90000"/>
              </a:lnSpc>
              <a:buNone/>
              <a:defRPr sz="1400"/>
            </a:lvl3pPr>
            <a:lvl4pPr marL="685800" indent="0">
              <a:lnSpc>
                <a:spcPct val="90000"/>
              </a:lnSpc>
              <a:buNone/>
              <a:defRPr sz="1200"/>
            </a:lvl4pPr>
            <a:lvl5pPr marL="914400" indent="0">
              <a:lnSpc>
                <a:spcPct val="90000"/>
              </a:lnSpc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48775" y="3945380"/>
            <a:ext cx="6119865" cy="201168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800"/>
            </a:lvl1pPr>
            <a:lvl2pPr marL="228600" indent="0">
              <a:lnSpc>
                <a:spcPct val="90000"/>
              </a:lnSpc>
              <a:buNone/>
              <a:defRPr sz="1600"/>
            </a:lvl2pPr>
            <a:lvl3pPr marL="457200" indent="0">
              <a:lnSpc>
                <a:spcPct val="90000"/>
              </a:lnSpc>
              <a:buNone/>
              <a:defRPr sz="1400"/>
            </a:lvl3pPr>
            <a:lvl4pPr marL="685800" indent="0">
              <a:lnSpc>
                <a:spcPct val="90000"/>
              </a:lnSpc>
              <a:buNone/>
              <a:defRPr sz="1200"/>
            </a:lvl4pPr>
            <a:lvl5pPr marL="914400" indent="0">
              <a:lnSpc>
                <a:spcPct val="90000"/>
              </a:lnSpc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476" y="59436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0553" y="5943600"/>
            <a:ext cx="1845772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3887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25" y="830733"/>
            <a:ext cx="10439463" cy="11432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476" y="4572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0553" y="457200"/>
            <a:ext cx="184577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9625" y="2007011"/>
            <a:ext cx="493776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i="0" cap="all" baseline="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0246" y="2007011"/>
            <a:ext cx="493776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i="0" cap="all" baseline="0"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9625" y="2708876"/>
            <a:ext cx="4937760" cy="3763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0246" y="2708876"/>
            <a:ext cx="4937760" cy="37639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672012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938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8831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847531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476" y="4572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0553" y="457200"/>
            <a:ext cx="184577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3816" y="2605036"/>
            <a:ext cx="3595634" cy="399326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868" y="842371"/>
            <a:ext cx="6440258" cy="575510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671612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894666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3816" y="3163019"/>
            <a:ext cx="3585586" cy="343463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89154" y="894665"/>
            <a:ext cx="5685399" cy="5039969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69680" y="5934634"/>
            <a:ext cx="1845772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6224" y="5943600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1955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90" y="826903"/>
            <a:ext cx="7342307" cy="1133856"/>
          </a:xfrm>
        </p:spPr>
        <p:txBody>
          <a:bodyPr anchor="t" anchorCtr="0">
            <a:no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476" y="4572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0553" y="457200"/>
            <a:ext cx="184577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5390" y="1996874"/>
            <a:ext cx="10467653" cy="2743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F099A399-8358-4832-8F28-17D6ED3E74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5885543"/>
            <a:ext cx="12192000" cy="972457"/>
          </a:xfrm>
          <a:blipFill dpi="0" rotWithShape="1">
            <a:blip r:embed="rId2">
              <a:alphaModFix amt="60000"/>
            </a:blip>
            <a:srcRect/>
            <a:stretch>
              <a:fillRect l="1" t="1" r="-5" b="-482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9675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822648"/>
            <a:ext cx="8430767" cy="1842020"/>
          </a:xfrm>
        </p:spPr>
        <p:txBody>
          <a:bodyPr anchor="t" anchorCtr="0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3816" y="2717420"/>
            <a:ext cx="8430639" cy="1279615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513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3 Pho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90" y="826903"/>
            <a:ext cx="7342307" cy="1133856"/>
          </a:xfrm>
        </p:spPr>
        <p:txBody>
          <a:bodyPr anchor="t" anchorCtr="0">
            <a:no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476" y="4572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0553" y="457200"/>
            <a:ext cx="184577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5390" y="1993392"/>
            <a:ext cx="10467653" cy="176953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6274E4BF-A9CB-F772-DFA6-C511FFC5541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4495800"/>
            <a:ext cx="12191999" cy="2362200"/>
          </a:xfrm>
          <a:blipFill dpi="0" rotWithShape="1">
            <a:blip r:embed="rId2">
              <a:alphaModFix amt="60000"/>
            </a:blip>
            <a:srcRect/>
            <a:stretch>
              <a:fillRect l="1" t="-200" r="-5" b="-346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3938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609" y="826658"/>
            <a:ext cx="10447125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6609" y="1715532"/>
            <a:ext cx="10447125" cy="4125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0476" y="5714645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+mn-lt"/>
                <a:cs typeface="Poppins Light" pitchFamily="2" charset="77"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0553" y="5717127"/>
            <a:ext cx="18457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+mn-lt"/>
                <a:cs typeface="Poppins Light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265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828" r:id="rId10"/>
    <p:sldLayoutId id="2147483780" r:id="rId11"/>
    <p:sldLayoutId id="2147483781" r:id="rId12"/>
    <p:sldLayoutId id="2147483826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  <p:sldLayoutId id="2147483790" r:id="rId22"/>
    <p:sldLayoutId id="2147483827" r:id="rId23"/>
    <p:sldLayoutId id="2147483793" r:id="rId24"/>
    <p:sldLayoutId id="2147483794" r:id="rId25"/>
    <p:sldLayoutId id="2147483795" r:id="rId26"/>
    <p:sldLayoutId id="2147483796" r:id="rId27"/>
    <p:sldLayoutId id="2147483797" r:id="rId28"/>
    <p:sldLayoutId id="2147483798" r:id="rId29"/>
    <p:sldLayoutId id="2147483799" r:id="rId30"/>
    <p:sldLayoutId id="2147483800" r:id="rId31"/>
    <p:sldLayoutId id="2147483801" r:id="rId32"/>
    <p:sldLayoutId id="2147483802" r:id="rId33"/>
    <p:sldLayoutId id="2147483803" r:id="rId34"/>
    <p:sldLayoutId id="2147483804" r:id="rId35"/>
    <p:sldLayoutId id="2147483805" r:id="rId36"/>
    <p:sldLayoutId id="2147483806" r:id="rId37"/>
    <p:sldLayoutId id="2147483807" r:id="rId38"/>
    <p:sldLayoutId id="2147483808" r:id="rId39"/>
    <p:sldLayoutId id="2147483809" r:id="rId40"/>
    <p:sldLayoutId id="2147483810" r:id="rId41"/>
    <p:sldLayoutId id="2147483811" r:id="rId42"/>
    <p:sldLayoutId id="2147483812" r:id="rId43"/>
    <p:sldLayoutId id="2147483813" r:id="rId44"/>
    <p:sldLayoutId id="2147483814" r:id="rId45"/>
    <p:sldLayoutId id="2147483815" r:id="rId46"/>
    <p:sldLayoutId id="2147483816" r:id="rId47"/>
    <p:sldLayoutId id="2147483817" r:id="rId48"/>
    <p:sldLayoutId id="2147483818" r:id="rId49"/>
    <p:sldLayoutId id="2147483819" r:id="rId50"/>
    <p:sldLayoutId id="2147483820" r:id="rId51"/>
    <p:sldLayoutId id="2147483821" r:id="rId52"/>
    <p:sldLayoutId id="2147483822" r:id="rId53"/>
    <p:sldLayoutId id="2147483823" r:id="rId54"/>
    <p:sldLayoutId id="2147483825" r:id="rId55"/>
    <p:sldLayoutId id="2147483824" r:id="rId5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all" spc="50" baseline="0">
          <a:solidFill>
            <a:schemeClr val="tx1"/>
          </a:solidFill>
          <a:latin typeface="+mj-lt"/>
          <a:ea typeface="+mj-ea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+mn-lt"/>
          <a:ea typeface="+mn-ea"/>
          <a:cs typeface="Poppins Light" pitchFamily="2" charset="77"/>
        </a:defRPr>
      </a:lvl1pPr>
      <a:lvl2pPr marL="2286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+mn-lt"/>
          <a:ea typeface="+mn-ea"/>
          <a:cs typeface="Poppins Light" pitchFamily="2" charset="77"/>
        </a:defRPr>
      </a:lvl2pPr>
      <a:lvl3pPr marL="4572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Poppins Light" pitchFamily="2" charset="77"/>
        </a:defRPr>
      </a:lvl3pPr>
      <a:lvl4pPr marL="6858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Poppins Light" pitchFamily="2" charset="77"/>
          <a:ea typeface="+mn-ea"/>
          <a:cs typeface="Poppins Light" pitchFamily="2" charset="77"/>
        </a:defRPr>
      </a:lvl4pPr>
      <a:lvl5pPr marL="9144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100" b="0" i="0" kern="1200">
          <a:solidFill>
            <a:schemeClr val="tx1"/>
          </a:solidFill>
          <a:latin typeface="Poppins Light" pitchFamily="2" charset="77"/>
          <a:ea typeface="+mn-ea"/>
          <a:cs typeface="Poppins Light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jpg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EFBEB139-49D2-8D04-86D2-09C06D00D1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073" y="2920382"/>
            <a:ext cx="6675120" cy="2468880"/>
          </a:xfrm>
        </p:spPr>
        <p:txBody>
          <a:bodyPr/>
          <a:lstStyle/>
          <a:p>
            <a:r>
              <a:rPr lang="en-US" dirty="0"/>
              <a:t>King </a:t>
            </a:r>
            <a:r>
              <a:rPr lang="en-US" dirty="0" err="1"/>
              <a:t>soopers</a:t>
            </a:r>
            <a:r>
              <a:rPr lang="en-US" dirty="0"/>
              <a:t> </a:t>
            </a:r>
            <a:br>
              <a:rPr lang="en-US" dirty="0"/>
            </a:br>
            <a:r>
              <a:rPr lang="en-US" sz="2000" dirty="0"/>
              <a:t>how to link your account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FA8D9FA2-302E-0315-171F-48BC542157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073" y="5413788"/>
            <a:ext cx="6675120" cy="640080"/>
          </a:xfrm>
        </p:spPr>
        <p:txBody>
          <a:bodyPr/>
          <a:lstStyle/>
          <a:p>
            <a:r>
              <a:rPr lang="en-US" dirty="0"/>
              <a:t>Presented by Jen Swiderski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4799CD9-F646-5780-4303-11C4DCEAAEF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38E68B1-74D2-D09E-AAF7-9B75E0BF26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90" t="-3334" r="23524"/>
          <a:stretch>
            <a:fillRect/>
          </a:stretch>
        </p:blipFill>
        <p:spPr bwMode="auto">
          <a:xfrm>
            <a:off x="7589507" y="-235131"/>
            <a:ext cx="4598126" cy="708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914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C772F-1D1B-134C-1CC1-6CFCCAB50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815" y="1196492"/>
            <a:ext cx="4800600" cy="4935272"/>
          </a:xfrm>
        </p:spPr>
        <p:txBody>
          <a:bodyPr anchor="t" anchorCtr="0"/>
          <a:lstStyle/>
          <a:p>
            <a:r>
              <a:rPr lang="en-US" sz="2000" b="0" dirty="0"/>
              <a:t>Log on to your account on top right “sign in” </a:t>
            </a:r>
            <a:br>
              <a:rPr lang="en-US" sz="2000" b="0" dirty="0"/>
            </a:br>
            <a:br>
              <a:rPr lang="en-US" sz="2000" b="0" dirty="0"/>
            </a:br>
            <a:br>
              <a:rPr lang="en-US" sz="2000" b="0" dirty="0"/>
            </a:br>
            <a:br>
              <a:rPr lang="en-US" sz="2000" b="0" dirty="0"/>
            </a:br>
            <a:br>
              <a:rPr lang="en-US" sz="2000" b="0" dirty="0"/>
            </a:br>
            <a:br>
              <a:rPr lang="en-US" sz="2000" b="0" dirty="0"/>
            </a:br>
            <a:br>
              <a:rPr lang="en-US" sz="2000" b="0" dirty="0"/>
            </a:br>
            <a:br>
              <a:rPr lang="en-US" sz="2000" b="0" dirty="0"/>
            </a:br>
            <a:br>
              <a:rPr lang="en-US" sz="2000" b="0" dirty="0"/>
            </a:br>
            <a:r>
              <a:rPr lang="en-US" sz="2000" b="0" dirty="0"/>
              <a:t>Tap your name on top right then tap “my account”</a:t>
            </a:r>
            <a:br>
              <a:rPr lang="en-US" sz="2000" b="0" dirty="0"/>
            </a:br>
            <a:endParaRPr lang="en-US" b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91ACF1-041B-21E5-D5AA-803EF7251529}"/>
              </a:ext>
            </a:extLst>
          </p:cNvPr>
          <p:cNvSpPr txBox="1"/>
          <p:nvPr/>
        </p:nvSpPr>
        <p:spPr>
          <a:xfrm>
            <a:off x="607423" y="287383"/>
            <a:ext cx="5146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King Soopers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8E2379-3263-FBB8-E5AC-74DD0F9B6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213" y="1789612"/>
            <a:ext cx="4197202" cy="21031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BDFE54-5A45-D80D-D750-59C4D5B04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213" y="4592899"/>
            <a:ext cx="4197202" cy="2164936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5298B29E-F70E-CABE-FF25-44F5CDA0688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6667" r="16667"/>
          <a:stretch/>
        </p:blipFill>
        <p:spPr>
          <a:prstGeom prst="rect">
            <a:avLst/>
          </a:prstGeom>
          <a:blipFill dpi="0" rotWithShape="1">
            <a:blip r:embed="rId6">
              <a:alphaModFix amt="60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55348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223728-0310-28AC-9DF0-74DB4A109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046" y="4257446"/>
            <a:ext cx="4845171" cy="1852154"/>
          </a:xfrm>
        </p:spPr>
        <p:txBody>
          <a:bodyPr/>
          <a:lstStyle/>
          <a:p>
            <a:r>
              <a:rPr lang="en-US" dirty="0"/>
              <a:t>King </a:t>
            </a:r>
            <a:r>
              <a:rPr lang="en-US" dirty="0" err="1"/>
              <a:t>soopers</a:t>
            </a:r>
            <a:r>
              <a:rPr lang="en-US" dirty="0"/>
              <a:t> cont.</a:t>
            </a: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C31A76C0-72C0-AFC4-79B9-C78396B0B0E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5034" y="849445"/>
            <a:ext cx="4173673" cy="2913664"/>
          </a:xfr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AC2A31-C8C2-4C0E-07B6-7E2F6EE012F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12179" y="849444"/>
            <a:ext cx="5295472" cy="4834890"/>
          </a:xfrm>
        </p:spPr>
        <p:txBody>
          <a:bodyPr/>
          <a:lstStyle/>
          <a:p>
            <a:r>
              <a:rPr lang="en-US" b="1" dirty="0">
                <a:latin typeface="+mj-lt"/>
              </a:rPr>
              <a:t>Click on community rewards left bottom</a:t>
            </a:r>
          </a:p>
          <a:p>
            <a:endParaRPr lang="en-US" b="1" dirty="0">
              <a:latin typeface="+mj-lt"/>
            </a:endParaRPr>
          </a:p>
          <a:p>
            <a:endParaRPr lang="en-US" b="1" dirty="0">
              <a:latin typeface="+mj-lt"/>
            </a:endParaRPr>
          </a:p>
          <a:p>
            <a:endParaRPr lang="en-US" b="1" dirty="0">
              <a:latin typeface="+mj-lt"/>
            </a:endParaRPr>
          </a:p>
          <a:p>
            <a:endParaRPr lang="en-US" b="1" dirty="0">
              <a:latin typeface="+mj-lt"/>
            </a:endParaRPr>
          </a:p>
          <a:p>
            <a:endParaRPr lang="en-US" b="1" dirty="0">
              <a:latin typeface="+mj-lt"/>
            </a:endParaRPr>
          </a:p>
          <a:p>
            <a:endParaRPr lang="en-US" b="1" dirty="0">
              <a:latin typeface="+mj-lt"/>
            </a:endParaRPr>
          </a:p>
          <a:p>
            <a:r>
              <a:rPr lang="en-US" b="1" dirty="0">
                <a:latin typeface="+mj-lt"/>
              </a:rPr>
              <a:t>Search for </a:t>
            </a:r>
            <a:r>
              <a:rPr lang="en-US" dirty="0"/>
              <a:t>Boy Scout Troop 194 Colorado Springs and select </a:t>
            </a:r>
          </a:p>
          <a:p>
            <a:endParaRPr lang="en-US" b="1" dirty="0">
              <a:latin typeface="+mj-lt"/>
            </a:endParaRPr>
          </a:p>
          <a:p>
            <a:r>
              <a:rPr lang="en-US" b="1" dirty="0">
                <a:latin typeface="+mj-lt"/>
              </a:rPr>
              <a:t>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8BD081-10FA-5481-8C5A-A4FCFFDCB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153" y="1173666"/>
            <a:ext cx="4936498" cy="25304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6F1C71-7E8E-D8AD-7154-02AA7156D7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152" y="4257446"/>
            <a:ext cx="4936497" cy="251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10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78C2091-CE76-FB58-01FA-47B730FF8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816" y="5191928"/>
            <a:ext cx="10478450" cy="91440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28EC634-602F-2644-4978-EEC307BF26E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23601" b="23601"/>
          <a:stretch/>
        </p:blipFill>
        <p:spPr>
          <a:xfrm>
            <a:off x="0" y="0"/>
            <a:ext cx="12192000" cy="4846638"/>
          </a:xfrm>
          <a:prstGeom prst="rect">
            <a:avLst/>
          </a:prstGeom>
          <a:blipFill dpi="0" rotWithShape="1">
            <a:blip r:embed="rId4">
              <a:alphaModFix amt="60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272732094"/>
      </p:ext>
    </p:extLst>
  </p:cSld>
  <p:clrMapOvr>
    <a:masterClrMapping/>
  </p:clrMapOvr>
</p:sld>
</file>

<file path=ppt/theme/theme1.xml><?xml version="1.0" encoding="utf-8"?>
<a:theme xmlns:a="http://schemas.openxmlformats.org/drawingml/2006/main" name="Epic Nature">
  <a:themeElements>
    <a:clrScheme name="Finance Presentation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D0C262"/>
      </a:accent1>
      <a:accent2>
        <a:srgbClr val="FEB8B8"/>
      </a:accent2>
      <a:accent3>
        <a:srgbClr val="6B2138"/>
      </a:accent3>
      <a:accent4>
        <a:srgbClr val="FC5316"/>
      </a:accent4>
      <a:accent5>
        <a:srgbClr val="B7D9FE"/>
      </a:accent5>
      <a:accent6>
        <a:srgbClr val="263343"/>
      </a:accent6>
      <a:hlink>
        <a:srgbClr val="467886"/>
      </a:hlink>
      <a:folHlink>
        <a:srgbClr val="96607D"/>
      </a:folHlink>
    </a:clrScheme>
    <a:fontScheme name="B&amp;W Minimalist Drama">
      <a:majorFont>
        <a:latin typeface="Poppins"/>
        <a:ea typeface=""/>
        <a:cs typeface=""/>
      </a:majorFont>
      <a:minorFont>
        <a:latin typeface="Poppi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W minimalist finance presentation_win32_DN_v2" id="{992472E5-D41A-4065-A484-868BE56B4712}" vid="{4BE192B5-7531-40E5-BCC9-1BA14634D2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DD590A-8042-4F36-843F-743A8DB178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C4B9AF2-5B11-48FF-A8A8-964B2D972562}">
  <ds:schemaRefs>
    <ds:schemaRef ds:uri="230e9df3-be65-4c73-a93b-d1236ebd677e"/>
    <ds:schemaRef ds:uri="http://www.w3.org/XML/1998/namespace"/>
    <ds:schemaRef ds:uri="http://schemas.microsoft.com/sharepoint/v3"/>
    <ds:schemaRef ds:uri="http://purl.org/dc/dcmitype/"/>
    <ds:schemaRef ds:uri="http://schemas.microsoft.com/office/2006/documentManagement/types"/>
    <ds:schemaRef ds:uri="http://schemas.microsoft.com/office/infopath/2007/PartnerControls"/>
    <ds:schemaRef ds:uri="16c05727-aa75-4e4a-9b5f-8a80a1165891"/>
    <ds:schemaRef ds:uri="http://schemas.openxmlformats.org/package/2006/metadata/core-properties"/>
    <ds:schemaRef ds:uri="http://purl.org/dc/elements/1.1/"/>
    <ds:schemaRef ds:uri="71af3243-3dd4-4a8d-8c0d-dd76da1f02a5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3D3C292-02F4-47E7-8C9A-CA6D9A938157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{AE648D5E-B554-4C02-89C8-92D916D0AA6D}920b6ce2-c783-4247-88db-32555217a6bf-TF1fdf540a-9f60-4c51-93ba-5f26bfbd0af89c4d3c5c_win32</Template>
  <TotalTime>4651</TotalTime>
  <Words>71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Arial</vt:lpstr>
      <vt:lpstr>Poppins</vt:lpstr>
      <vt:lpstr>Poppins Light</vt:lpstr>
      <vt:lpstr>Epic Nature</vt:lpstr>
      <vt:lpstr>King soopers  how to link your account</vt:lpstr>
      <vt:lpstr>Log on to your account on top right “sign in”          Tap your name on top right then tap “my account” </vt:lpstr>
      <vt:lpstr>King soopers cont.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 Swiderski</dc:creator>
  <cp:lastModifiedBy>Jen Swiderski</cp:lastModifiedBy>
  <cp:revision>1</cp:revision>
  <dcterms:created xsi:type="dcterms:W3CDTF">2026-05-06T22:26:31Z</dcterms:created>
  <dcterms:modified xsi:type="dcterms:W3CDTF">2026-10-15T15:05:23Z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